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0"/>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snapToGrid="0">
      <p:cViewPr varScale="1">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29/09/23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9/29/23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9/29/23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9/29/23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9/29/23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9/29/23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9/29/23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9/29/23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9/29/23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9/29/23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9/29/23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9/29/23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9/29/23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slide" Target="slide14.xml"/><Relationship Id="rId12" Type="http://schemas.openxmlformats.org/officeDocument/2006/relationships/image" Target="../media/image37.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5.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5.svg"/><Relationship Id="rId1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9.svg"/><Relationship Id="rId10" Type="http://schemas.openxmlformats.org/officeDocument/2006/relationships/image" Target="../media/image17.svg"/><Relationship Id="rId19" Type="http://schemas.openxmlformats.org/officeDocument/2006/relationships/diagramColors" Target="../diagrams/colors1.xml"/><Relationship Id="rId4" Type="http://schemas.openxmlformats.org/officeDocument/2006/relationships/image" Target="../media/image16.svg"/><Relationship Id="rId9" Type="http://schemas.openxmlformats.org/officeDocument/2006/relationships/image" Target="../media/image12.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sv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slide" Target="slide4.xml"/><Relationship Id="rId16" Type="http://schemas.openxmlformats.org/officeDocument/2006/relationships/image" Target="../media/image15.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4.png"/><Relationship Id="rId10" Type="http://schemas.openxmlformats.org/officeDocument/2006/relationships/image" Target="../media/image17.svg"/><Relationship Id="rId19"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5.svg"/><Relationship Id="rId18" Type="http://schemas.openxmlformats.org/officeDocument/2006/relationships/image" Target="../media/image28.png"/><Relationship Id="rId26" Type="http://schemas.openxmlformats.org/officeDocument/2006/relationships/image" Target="../media/image35.svg"/><Relationship Id="rId3" Type="http://schemas.openxmlformats.org/officeDocument/2006/relationships/image" Target="../media/image8.png"/><Relationship Id="rId21" Type="http://schemas.openxmlformats.org/officeDocument/2006/relationships/image" Target="../media/image31.sv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7.svg"/><Relationship Id="rId25" Type="http://schemas.openxmlformats.org/officeDocument/2006/relationships/image" Target="../media/image34.png"/><Relationship Id="rId2" Type="http://schemas.openxmlformats.org/officeDocument/2006/relationships/slide" Target="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svg"/><Relationship Id="rId23" Type="http://schemas.openxmlformats.org/officeDocument/2006/relationships/image" Target="../media/image33.sv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18.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8.svg"/><Relationship Id="rId12" Type="http://schemas.openxmlformats.org/officeDocument/2006/relationships/image" Target="../media/image9.svg"/><Relationship Id="rId17" Type="http://schemas.openxmlformats.org/officeDocument/2006/relationships/image" Target="../media/image40.svg"/><Relationship Id="rId2" Type="http://schemas.openxmlformats.org/officeDocument/2006/relationships/slide" Target="slide5.xml"/><Relationship Id="rId16" Type="http://schemas.openxmlformats.org/officeDocument/2006/relationships/image" Target="../media/image39.pn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slide" Target="slide7.xml"/><Relationship Id="rId15" Type="http://schemas.openxmlformats.org/officeDocument/2006/relationships/image" Target="../media/image35.sv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6.png"/><Relationship Id="rId3" Type="http://schemas.openxmlformats.org/officeDocument/2006/relationships/image" Target="../media/image38.svg"/><Relationship Id="rId7" Type="http://schemas.openxmlformats.org/officeDocument/2006/relationships/image" Target="../media/image9.svg"/><Relationship Id="rId12" Type="http://schemas.openxmlformats.org/officeDocument/2006/relationships/image" Target="../media/image4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15.sv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6993">
              <a:schemeClr val="tx1"/>
            </a:gs>
            <a:gs pos="10000">
              <a:schemeClr val="tx1"/>
            </a:gs>
            <a:gs pos="69000">
              <a:schemeClr val="tx1"/>
            </a:gs>
            <a:gs pos="97000">
              <a:schemeClr val="tx1">
                <a:alpha val="63397"/>
              </a:schemeClr>
            </a:gs>
          </a:gsLst>
          <a:path path="rect">
            <a:fillToRect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a:bodyPr>
          <a:lstStyle/>
          <a:p>
            <a:r>
              <a:rPr lang="en-GB" cap="none" dirty="0">
                <a:solidFill>
                  <a:schemeClr val="bg1"/>
                </a:solidFill>
                <a:latin typeface="Google Sans"/>
              </a:rPr>
              <a:t>Name: Pranshul Gautam</a:t>
            </a:r>
          </a:p>
          <a:p>
            <a:r>
              <a:rPr lang="en-GB" cap="none" dirty="0">
                <a:solidFill>
                  <a:schemeClr val="bg1"/>
                </a:solidFill>
                <a:latin typeface="Google Sans"/>
              </a:rPr>
              <a:t>Email Id: pranshulgautam2702@gmail.com</a:t>
            </a:r>
          </a:p>
          <a:p>
            <a:r>
              <a:rPr lang="en-GB" cap="none" dirty="0">
                <a:solidFill>
                  <a:schemeClr val="bg1"/>
                </a:solidFill>
                <a:latin typeface="Google Sans"/>
              </a:rPr>
              <a:t>College Name: Maharaja Agrasen Institute of Technology, Delhi</a:t>
            </a:r>
          </a:p>
          <a:p>
            <a:r>
              <a:rPr lang="en-GB" cap="none" dirty="0">
                <a:solidFill>
                  <a:schemeClr val="bg1"/>
                </a:solidFill>
                <a:latin typeface="Google Sans"/>
              </a:rPr>
              <a:t>Domain: Artificial Intelligence | Sentiment Analysis</a:t>
            </a:r>
          </a:p>
          <a:p>
            <a:r>
              <a:rPr lang="en-GB" cap="none" dirty="0">
                <a:solidFill>
                  <a:schemeClr val="bg1"/>
                </a:solidFill>
                <a:latin typeface="Google Sans"/>
              </a:rPr>
              <a:t>Start Date &amp; End Date: 18 Aug 2023 to 30 Sep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9" name="Picture 8">
            <a:extLst>
              <a:ext uri="{FF2B5EF4-FFF2-40B4-BE49-F238E27FC236}">
                <a16:creationId xmlns:a16="http://schemas.microsoft.com/office/drawing/2014/main" id="{58AF6CA6-4AEC-52D0-58A4-85409FD482D5}"/>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tretch>
            <a:fillRect/>
          </a:stretch>
        </p:blipFill>
        <p:spPr>
          <a:xfrm>
            <a:off x="9376102" y="670626"/>
            <a:ext cx="2367165" cy="3386655"/>
          </a:xfrm>
          <a:prstGeom prst="rect">
            <a:avLst/>
          </a:prstGeom>
          <a:effectLst>
            <a:softEdge rad="38100"/>
          </a:effectLst>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268834770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763</TotalTime>
  <Words>1028</Words>
  <Application>Microsoft Macintosh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Pranshul Gautam</cp:lastModifiedBy>
  <cp:revision>18</cp:revision>
  <dcterms:created xsi:type="dcterms:W3CDTF">2021-05-26T16:50:10Z</dcterms:created>
  <dcterms:modified xsi:type="dcterms:W3CDTF">2023-09-29T03:19:15Z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